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9" r:id="rId3"/>
    <p:sldId id="260" r:id="rId4"/>
    <p:sldId id="262" r:id="rId5"/>
    <p:sldId id="265" r:id="rId6"/>
    <p:sldId id="266" r:id="rId7"/>
    <p:sldId id="273" r:id="rId8"/>
    <p:sldId id="274" r:id="rId9"/>
    <p:sldId id="27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94669" autoAdjust="0"/>
  </p:normalViewPr>
  <p:slideViewPr>
    <p:cSldViewPr>
      <p:cViewPr varScale="1">
        <p:scale>
          <a:sx n="67" d="100"/>
          <a:sy n="67" d="100"/>
        </p:scale>
        <p:origin x="-48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20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Wel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come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39200" cy="5410200"/>
          </a:xfrm>
        </p:spPr>
      </p:pic>
    </p:spTree>
    <p:extLst>
      <p:ext uri="{BB962C8B-B14F-4D97-AF65-F5344CB8AC3E}">
        <p14:creationId xmlns:p14="http://schemas.microsoft.com/office/powerpoint/2010/main" val="115953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Our Text </a:t>
            </a:r>
            <a:r>
              <a:rPr lang="en-US" sz="5400" dirty="0"/>
              <a:t>H</a:t>
            </a:r>
            <a:r>
              <a:rPr lang="en-US" sz="5400" dirty="0" smtClean="0"/>
              <a:t>ere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9400" y="1676400"/>
            <a:ext cx="3657600" cy="2209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Open your book </a:t>
            </a:r>
          </a:p>
          <a:p>
            <a:r>
              <a:rPr lang="en-US" dirty="0" smtClean="0"/>
              <a:t>Unit:5   lesson:3</a:t>
            </a:r>
          </a:p>
          <a:p>
            <a:r>
              <a:rPr lang="en-US" dirty="0" smtClean="0"/>
              <a:t>Page:44</a:t>
            </a:r>
          </a:p>
          <a:p>
            <a:r>
              <a:rPr lang="en-US" dirty="0" smtClean="0"/>
              <a:t>Read the passage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62400"/>
            <a:ext cx="5638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dirty="0" smtClean="0"/>
              <a:t>Group 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639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Write your answer in your exercise book</a:t>
            </a:r>
          </a:p>
          <a:p>
            <a:pPr marL="0" indent="0">
              <a:buNone/>
            </a:pPr>
            <a:r>
              <a:rPr lang="en-US" dirty="0" smtClean="0"/>
              <a:t>1.Who was Helen </a:t>
            </a:r>
            <a:r>
              <a:rPr lang="en-US" dirty="0" err="1" smtClean="0"/>
              <a:t>keller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2.Whom did he work?</a:t>
            </a:r>
          </a:p>
          <a:p>
            <a:pPr marL="0" indent="0">
              <a:buNone/>
            </a:pPr>
            <a:r>
              <a:rPr lang="en-US" dirty="0" smtClean="0"/>
              <a:t>3.What was the condition of her family?</a:t>
            </a:r>
          </a:p>
          <a:p>
            <a:pPr marL="0" indent="0">
              <a:buNone/>
            </a:pPr>
            <a:r>
              <a:rPr lang="en-US" dirty="0" smtClean="0"/>
              <a:t>4.Who was Michel </a:t>
            </a:r>
            <a:r>
              <a:rPr lang="en-US" dirty="0" err="1" smtClean="0"/>
              <a:t>Anagonas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8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Pair work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80695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Answer the following questions in pairs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1.Whom did Helen Keller work?</a:t>
            </a:r>
          </a:p>
          <a:p>
            <a:pPr marL="0" indent="0">
              <a:buNone/>
            </a:pPr>
            <a:r>
              <a:rPr lang="en-US" dirty="0" smtClean="0"/>
              <a:t>2.When and where was she born?</a:t>
            </a:r>
          </a:p>
          <a:p>
            <a:pPr marL="0" indent="0">
              <a:buNone/>
            </a:pPr>
            <a:r>
              <a:rPr lang="en-US" dirty="0" smtClean="0"/>
              <a:t>3.Who was Captain </a:t>
            </a:r>
            <a:r>
              <a:rPr lang="en-US" dirty="0" err="1" smtClean="0"/>
              <a:t>Arther</a:t>
            </a:r>
            <a:r>
              <a:rPr lang="en-US" dirty="0" smtClean="0"/>
              <a:t> </a:t>
            </a:r>
            <a:r>
              <a:rPr lang="en-US" dirty="0" err="1" smtClean="0"/>
              <a:t>keller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4.How did Helen </a:t>
            </a:r>
            <a:r>
              <a:rPr lang="en-US" dirty="0" err="1" smtClean="0"/>
              <a:t>keller</a:t>
            </a:r>
            <a:r>
              <a:rPr lang="en-US" dirty="0" smtClean="0"/>
              <a:t> become blind?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/>
              <a:t>Evaluation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Answer the following questions</a:t>
            </a:r>
          </a:p>
          <a:p>
            <a:r>
              <a:rPr lang="en-US" dirty="0" smtClean="0"/>
              <a:t>What was Helen’s father?</a:t>
            </a:r>
          </a:p>
          <a:p>
            <a:r>
              <a:rPr lang="en-US" dirty="0" smtClean="0"/>
              <a:t>When was she born?</a:t>
            </a:r>
          </a:p>
          <a:p>
            <a:r>
              <a:rPr lang="en-US" dirty="0" smtClean="0"/>
              <a:t>Who was </a:t>
            </a:r>
            <a:r>
              <a:rPr lang="en-US" dirty="0" err="1" smtClean="0"/>
              <a:t>Grahambell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perkins</a:t>
            </a:r>
            <a:r>
              <a:rPr lang="en-US" dirty="0" smtClean="0"/>
              <a:t> </a:t>
            </a:r>
            <a:r>
              <a:rPr lang="en-US" dirty="0" err="1" smtClean="0"/>
              <a:t>shool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Home work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paragraph about Helen </a:t>
            </a:r>
            <a:r>
              <a:rPr lang="en-US" dirty="0" err="1" smtClean="0"/>
              <a:t>keller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6000" dirty="0" smtClean="0"/>
              <a:t>Good bye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87" y="1828800"/>
            <a:ext cx="8073190" cy="460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F0"/>
                </a:solidFill>
              </a:rPr>
              <a:t>INTRODUCING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819400"/>
            <a:ext cx="4038600" cy="2514600"/>
          </a:xfrm>
        </p:spPr>
        <p:txBody>
          <a:bodyPr>
            <a:noAutofit/>
          </a:bodyPr>
          <a:lstStyle/>
          <a:p>
            <a:r>
              <a:rPr lang="en-US" dirty="0" smtClean="0"/>
              <a:t>Asst</a:t>
            </a:r>
            <a:r>
              <a:rPr lang="en-US" dirty="0" smtClean="0"/>
              <a:t>. Teacher</a:t>
            </a:r>
          </a:p>
          <a:p>
            <a:r>
              <a:rPr lang="en-US" dirty="0" err="1" smtClean="0"/>
              <a:t>Bidyut</a:t>
            </a:r>
            <a:r>
              <a:rPr lang="en-US" dirty="0" smtClean="0"/>
              <a:t> </a:t>
            </a:r>
            <a:r>
              <a:rPr lang="en-US" dirty="0" err="1" smtClean="0"/>
              <a:t>kumar</a:t>
            </a:r>
            <a:r>
              <a:rPr lang="en-US" dirty="0" smtClean="0"/>
              <a:t> Deb</a:t>
            </a:r>
          </a:p>
          <a:p>
            <a:r>
              <a:rPr lang="en-US" dirty="0" err="1" smtClean="0"/>
              <a:t>Bania</a:t>
            </a:r>
            <a:r>
              <a:rPr lang="en-US" dirty="0" smtClean="0"/>
              <a:t> </a:t>
            </a:r>
            <a:r>
              <a:rPr lang="en-US" dirty="0" smtClean="0"/>
              <a:t>Bazar High School</a:t>
            </a:r>
          </a:p>
          <a:p>
            <a:r>
              <a:rPr lang="en-US" dirty="0" smtClean="0"/>
              <a:t>Jamal </a:t>
            </a:r>
            <a:r>
              <a:rPr lang="en-US" dirty="0" err="1" smtClean="0"/>
              <a:t>pur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r>
              <a:rPr lang="en-US" dirty="0" err="1" smtClean="0"/>
              <a:t>Jamalpur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4648200" y="2819400"/>
            <a:ext cx="4191000" cy="243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Class:7  Sec: A</a:t>
            </a:r>
          </a:p>
          <a:p>
            <a:pPr marL="0" indent="0">
              <a:buNone/>
            </a:pPr>
            <a:r>
              <a:rPr lang="en-US" dirty="0" smtClean="0"/>
              <a:t>Subject: </a:t>
            </a:r>
            <a:r>
              <a:rPr lang="en-US" sz="2800" dirty="0" smtClean="0"/>
              <a:t>English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paper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Topics: Great women to remember</a:t>
            </a:r>
          </a:p>
          <a:p>
            <a:pPr marL="0" indent="0">
              <a:buNone/>
            </a:pPr>
            <a:r>
              <a:rPr lang="en-US" dirty="0" smtClean="0"/>
              <a:t>Time:50minutes</a:t>
            </a:r>
          </a:p>
        </p:txBody>
      </p:sp>
      <p:sp>
        <p:nvSpPr>
          <p:cNvPr id="5" name="Notched Right Arrow 4"/>
          <p:cNvSpPr/>
          <p:nvPr/>
        </p:nvSpPr>
        <p:spPr>
          <a:xfrm>
            <a:off x="5167312" y="1776412"/>
            <a:ext cx="38862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Class introducing</a:t>
            </a:r>
          </a:p>
        </p:txBody>
      </p:sp>
      <p:sp>
        <p:nvSpPr>
          <p:cNvPr id="6" name="Notched Right Arrow 5"/>
          <p:cNvSpPr/>
          <p:nvPr/>
        </p:nvSpPr>
        <p:spPr>
          <a:xfrm>
            <a:off x="228600" y="1690687"/>
            <a:ext cx="41910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Teacher introducing</a:t>
            </a:r>
          </a:p>
        </p:txBody>
      </p:sp>
    </p:spTree>
    <p:extLst>
      <p:ext uri="{BB962C8B-B14F-4D97-AF65-F5344CB8AC3E}">
        <p14:creationId xmlns:p14="http://schemas.microsoft.com/office/powerpoint/2010/main" val="408996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Look at the pictures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2667000" cy="404415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00200"/>
            <a:ext cx="3048000" cy="432435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>
                <a:solidFill>
                  <a:prstClr val="black"/>
                </a:solidFill>
              </a:rPr>
              <a:t>Look at the </a:t>
            </a:r>
            <a:r>
              <a:rPr lang="en-US" sz="5400" dirty="0" smtClean="0">
                <a:solidFill>
                  <a:prstClr val="black"/>
                </a:solidFill>
              </a:rPr>
              <a:t>picture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4724400" cy="4267200"/>
          </a:xfrm>
        </p:spPr>
      </p:pic>
    </p:spTree>
    <p:extLst>
      <p:ext uri="{BB962C8B-B14F-4D97-AF65-F5344CB8AC3E}">
        <p14:creationId xmlns:p14="http://schemas.microsoft.com/office/powerpoint/2010/main" val="37083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/>
              <a:t>Learning outcomes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be able to</a:t>
            </a:r>
          </a:p>
          <a:p>
            <a:r>
              <a:rPr lang="en-US" dirty="0" smtClean="0"/>
              <a:t>Ask and questions</a:t>
            </a:r>
          </a:p>
          <a:p>
            <a:r>
              <a:rPr lang="en-US" dirty="0" smtClean="0"/>
              <a:t>Talk about people</a:t>
            </a:r>
          </a:p>
          <a:p>
            <a:r>
              <a:rPr lang="en-US" dirty="0" smtClean="0"/>
              <a:t>Read and understand texts</a:t>
            </a:r>
          </a:p>
          <a:p>
            <a:r>
              <a:rPr lang="en-US" dirty="0" smtClean="0"/>
              <a:t>Write answers to questions</a:t>
            </a:r>
          </a:p>
          <a:p>
            <a:r>
              <a:rPr lang="en-US" dirty="0" smtClean="0"/>
              <a:t>Write short paragraphs and compositions.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/>
              <a:t>Vocabulary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19200"/>
            <a:ext cx="3429000" cy="289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00150"/>
            <a:ext cx="3571875" cy="2914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105400"/>
            <a:ext cx="73914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making people’s sufferings less and improving their living condition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4419600"/>
            <a:ext cx="32766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Humanitarian</a:t>
            </a:r>
          </a:p>
        </p:txBody>
      </p:sp>
    </p:spTree>
    <p:extLst>
      <p:ext uri="{BB962C8B-B14F-4D97-AF65-F5344CB8AC3E}">
        <p14:creationId xmlns:p14="http://schemas.microsoft.com/office/powerpoint/2010/main" val="140144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609600"/>
            <a:ext cx="42672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9000" y="3810000"/>
            <a:ext cx="22098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Disabled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800600"/>
            <a:ext cx="7239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unable to use a part of  the body</a:t>
            </a:r>
          </a:p>
        </p:txBody>
      </p:sp>
    </p:spTree>
    <p:extLst>
      <p:ext uri="{BB962C8B-B14F-4D97-AF65-F5344CB8AC3E}">
        <p14:creationId xmlns:p14="http://schemas.microsoft.com/office/powerpoint/2010/main" val="25960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533400"/>
            <a:ext cx="3038475" cy="2562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52450"/>
            <a:ext cx="3276600" cy="2543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5029200"/>
            <a:ext cx="75438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 large area of land where crops like sugar</a:t>
            </a:r>
            <a:r>
              <a:rPr lang="en-US" sz="3600" dirty="0" smtClean="0"/>
              <a:t>, banana, </a:t>
            </a:r>
            <a:r>
              <a:rPr lang="en-US" sz="3600" dirty="0" err="1" smtClean="0"/>
              <a:t>etc.are</a:t>
            </a:r>
            <a:r>
              <a:rPr lang="en-US" sz="3600" dirty="0" smtClean="0"/>
              <a:t> </a:t>
            </a:r>
            <a:r>
              <a:rPr lang="en-US" sz="3600" dirty="0"/>
              <a:t>grown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0" y="4114800"/>
            <a:ext cx="27432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Plantation</a:t>
            </a:r>
          </a:p>
        </p:txBody>
      </p:sp>
    </p:spTree>
    <p:extLst>
      <p:ext uri="{BB962C8B-B14F-4D97-AF65-F5344CB8AC3E}">
        <p14:creationId xmlns:p14="http://schemas.microsoft.com/office/powerpoint/2010/main" val="25216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0"/>
            <a:ext cx="73152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 person who has discovered some thing new.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3657600"/>
            <a:ext cx="2819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Inventor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2450"/>
            <a:ext cx="3429000" cy="2970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072" y="552450"/>
            <a:ext cx="3910927" cy="2952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9215" y="5738446"/>
            <a:ext cx="73914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Make sentence with the above words.</a:t>
            </a:r>
          </a:p>
        </p:txBody>
      </p:sp>
    </p:spTree>
    <p:extLst>
      <p:ext uri="{BB962C8B-B14F-4D97-AF65-F5344CB8AC3E}">
        <p14:creationId xmlns:p14="http://schemas.microsoft.com/office/powerpoint/2010/main" val="187457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444</TotalTime>
  <Words>235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Welcome</vt:lpstr>
      <vt:lpstr>INTRODUCING</vt:lpstr>
      <vt:lpstr>Look at the pictures</vt:lpstr>
      <vt:lpstr>Look at the picture</vt:lpstr>
      <vt:lpstr>Learning outcomes</vt:lpstr>
      <vt:lpstr>Vocabulary</vt:lpstr>
      <vt:lpstr>PowerPoint Presentation</vt:lpstr>
      <vt:lpstr>PowerPoint Presentation</vt:lpstr>
      <vt:lpstr>PowerPoint Presentation</vt:lpstr>
      <vt:lpstr>Our Text Here</vt:lpstr>
      <vt:lpstr>Group work</vt:lpstr>
      <vt:lpstr>Pair work</vt:lpstr>
      <vt:lpstr>Evaluation</vt:lpstr>
      <vt:lpstr>Home work</vt:lpstr>
      <vt:lpstr>Good bye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DOEL</dc:creator>
  <cp:lastModifiedBy>DOEL</cp:lastModifiedBy>
  <cp:revision>58</cp:revision>
  <dcterms:created xsi:type="dcterms:W3CDTF">2006-08-16T00:00:00Z</dcterms:created>
  <dcterms:modified xsi:type="dcterms:W3CDTF">2014-05-21T02:31:51Z</dcterms:modified>
</cp:coreProperties>
</file>